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74120-5EED-4D98-B28E-1D41E5C2C215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5E6DA-C122-47C8-8768-957CB881F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94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5E6DA-C122-47C8-8768-957CB881FD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45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551-68FE-4BB1-9615-D7B35980386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72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74C5-EF60-4745-BEEC-0C1AD7E900C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4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D98F-1C30-4642-B704-6F6F7B76564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9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6A25-8B90-4E38-9D1C-36797EE839F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5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C672-50BC-4018-B5CC-84294DA2DE8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75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0291-812D-4386-B435-9C861E4295E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58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2DD3-9DDC-47EB-B9F9-613C13D29EF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3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37CA-8810-4791-B16C-15662065D1C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97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927D-8BF1-48E1-830C-63E6B79569C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74FA-8FB0-4F03-AFFC-3EA7AE52F3A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32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5653-9A60-4021-969D-AA2FE675C57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71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68ED-DD40-417D-AE14-2EDEC28969A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35B6-5875-44B2-A2BA-020A58719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7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448" y="2620670"/>
            <a:ext cx="1975104" cy="16166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4650508"/>
            <a:ext cx="962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18.1 Schematic Representation of </a:t>
            </a:r>
            <a:r>
              <a:rPr lang="en-US" sz="1400" b="1" i="0" u="none" strike="noStrike" baseline="0" dirty="0" err="1" smtClean="0"/>
              <a:t>Cementitious</a:t>
            </a:r>
            <a:r>
              <a:rPr lang="en-US" sz="1400" b="1" i="0" u="none" strike="noStrike" baseline="0" dirty="0" smtClean="0"/>
              <a:t> Materials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05701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2015-09-22T04:30:25Z</dcterms:created>
  <dcterms:modified xsi:type="dcterms:W3CDTF">2015-09-22T10:02:10Z</dcterms:modified>
</cp:coreProperties>
</file>